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0.26694915254237289</c:v>
                </c:pt>
                <c:pt idx="1">
                  <c:v>0.73305084745762716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5.3852816220867759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0.26363663654067437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0.20774576114078247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2.1688361582865818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0.20774576114078158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0.26073333142490007</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5.7304088035985554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0.52124080832351716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0.20193987221106813</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2.1082235047594402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0.20193987221106813</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0.68780475366007554</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5.0401544405749963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6.0120128792468419</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2.5561773610616179E-2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0.10458151242109182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1.091816094738288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0.10458151242109182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1.5744620298269396E-2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6.3296784792184546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0.16734812079441319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0.11172739991337721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1.1664181424104703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0.1117273999133781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3.4900506702690848E-2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5.550879590964457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0.26512030356434657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8.9795111968871133E-2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0.93744817995830321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8.9795111968872021E-2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7.6286442203115534E-2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6.83812923315151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4.9895025720300801E-2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1.1524822952074967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0.11039253043821695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7.6802772121933316E-2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6.7810792923523708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9.1686731742643968E-2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8.9455682179536034E-2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0.93390458130067344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8.9455682179536034E-2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0.32086829684249096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6.7545582089092449E-3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4.5602978005474153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5.5561967055393708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0.27099236641221369</c:v>
                </c:pt>
                <c:pt idx="1">
                  <c:v>0.15648854961832059</c:v>
                </c:pt>
                <c:pt idx="2">
                  <c:v>0.25954198473282442</c:v>
                </c:pt>
                <c:pt idx="3">
                  <c:v>0.3129770992366413</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8.9950213158205727E-2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0.58589958607257131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0.16334442410356953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1.7052925234428571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0.16334442410356953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9.8878248422344051E-2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5.5091623249028938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0.55957855324787875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0.16457954467095082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1.7181870062552482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0.16457954467094993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0.18210246293935572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5.603231086175847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5.9867015876835712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0.24709223711014605</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9.1180102489626158E-2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0.95190728373883537</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9.1180102489627046E-2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0.32705361447081938</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7.6250028578241924E-3</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4.8360430829778647</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0.14783929570649512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0.11072472272196077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1.1559503353375646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0.11072472272196077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0.31599211998112064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5.8830663063052899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0.22807042939218025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0.10532587563558948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1.0995871406823134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0.10532587563558948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0.22262593090458349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6.238362194317876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5.0534438604552534E-3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0.10719738886238694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1.1191254722213024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0.10719738886238606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3.6895632278216794E-2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6.9893347671332524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6.5943560987515104</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0.21773723489617591</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0.14192854027677981</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1.4817137464312369</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0.1419285402767807</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0.15239597594128362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4.8230955111891056</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0.10295392475355047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0.11616464242865732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1.2127423222992855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0.11616464242865643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0.41667057990338296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0.18168201023494834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5.4888318723222884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0.35496183206106868</c:v>
                </c:pt>
                <c:pt idx="1">
                  <c:v>0.64122137404580148</c:v>
                </c:pt>
                <c:pt idx="2">
                  <c:v>0</c:v>
                </c:pt>
                <c:pt idx="3">
                  <c:v>3.8167938931297713E-3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0.11567534540855995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9.6385266154038973E-2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1.0062484510540397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9.6385266154038973E-2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0.34572399916962659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6.3103330967706484E-4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7.1301665922176518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2.7159283420946423E-2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9.6158739248364711E-2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1.0038835424217192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9.6158739248364711E-2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0.34491147054493254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0.18940930529425337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7.6641944418276999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0.25574117017422981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0.12887382492711374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1.3454243774880554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0.12887382492711374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1.7758074485254127E-2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7.8654920762008036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8.5642696576211943</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0.27695339757998294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9.1674493348567587E-2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0.95706865389295714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9.1674493348568475E-2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0.10279410436398351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8.5642696576211943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4.2232686845796392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0.20523904132472115</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2.4401751424901166</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0.23373643986732162</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0.41175378243013672</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3.6570441806300842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0.10635981987504906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1.9576684315338717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0.18751869144951172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0.19640414068388168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4.7894931885291943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6.6647497702646117</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0.35210409287379285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0.17371754455739818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1.8135864235974832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0.17371754455739818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0.62310689825070753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4.1018038739120577E-2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6.0005981712095204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0.87022900763358779</c:v>
                </c:pt>
                <c:pt idx="1">
                  <c:v>4.9618320610687022E-2</c:v>
                </c:pt>
                <c:pt idx="2">
                  <c:v>4.1984732824427481E-2</c:v>
                </c:pt>
                <c:pt idx="3">
                  <c:v>1.526717557251908E-2</c:v>
                </c:pt>
                <c:pt idx="4">
                  <c:v>7.6335877862595417E-3</c:v>
                </c:pt>
                <c:pt idx="5">
                  <c:v>1.526717557251908E-2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0.15407905523807752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0.13323947098752598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1.3910011005851404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0.13323947098752775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0.24284286015081236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7.328901369319702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3.2703034742414001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7.707869945243484E-2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0.97509521769358187</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9.3401199260955359E-2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0.33502045929022595</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0.64013275270833869</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1.147301191015573</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0.11263753026354095</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0.10484978324918393</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1.0946168039753033</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0.10484978324918393</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0.3760853481386297</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0.24825821015558036</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1.7493767061823531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0.20936359653406189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0.10713532347860411</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1.1184775184542211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0.10713532347860388</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0.38428334498926509</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1.9168405245643783E-2</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2.3733730049023269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0.29568009643595117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9.9796927011075898E-2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1.0418657044984463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9.9796927011075454E-2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0.35796127445421444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0.20980342257429907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4.3644949102834287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2.8299726493383748E-2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0.14258971097822615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1.4886162743876103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0.14258971097822482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0.44984350421718045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4.1966136759625998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0.13562233013752056</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0.13291658855685373</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1.3876302539951855</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0.13291658855685373</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0.19441903565311769</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5.7906613571021159</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4.3087886199501897</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0.53593442168663774</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0.15480524996670564</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1.616144761639017</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0.15480524996670564</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0.38582389031520403</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4.770496041768757</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0.36078431372549019</c:v>
                </c:pt>
                <c:pt idx="1">
                  <c:v>3.9215686274509795E-3</c:v>
                </c:pt>
                <c:pt idx="2">
                  <c:v>0.49803921568627452</c:v>
                </c:pt>
                <c:pt idx="3">
                  <c:v>1.5686274509803918E-2</c:v>
                </c:pt>
                <c:pt idx="4">
                  <c:v>3.9215686274509795E-3</c:v>
                </c:pt>
                <c:pt idx="5">
                  <c:v>3.5294117647058816E-2</c:v>
                </c:pt>
                <c:pt idx="6">
                  <c:v>0</c:v>
                </c:pt>
                <c:pt idx="7">
                  <c:v>3.5294117647058816E-2</c:v>
                </c:pt>
                <c:pt idx="8">
                  <c:v>4.7058823529411764E-2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5.7649917837744979E-2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0.11870942417930008</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1.2393094813374979</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0.11870942417929964</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0.36975677047282396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3.8470811981316229</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7.7992362822609902</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0.11082205040135662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0.26773947068024295</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7.4643762664549307E-2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0.77927025113995008</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7.4643762664550195E-2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9.5248559604081962E-2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7.7242391309172831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0.29086651357414084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8.798909337126215E-2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0.91859360302002013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8.7989093371263039E-2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0.1237228853583332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7.8742334336046964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6.4573265849636297</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0.15031727252356486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0.10338437996472294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1.0793182023944246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0.10338437996472383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0.31544071125087036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6.4573265849636297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2.1921572239306268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2.6309971302078905E-2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0.15773771461217501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1.64675927488379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0.15773771461217523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0.38724737785106722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2.1921572239306268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5.3455344435037988</c:v>
                </c:pt>
                <c:pt idx="1">
                  <c:v>5.0401544405749963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6.7583102223953224</c:v>
                </c:pt>
                <c:pt idx="1">
                  <c:v>5.7304088035985554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29</c:v>
                </c:pt>
                <c:pt idx="4" formatCode="0">
                  <c:v>4</c:v>
                </c:pt>
                <c:pt idx="5" formatCode="0">
                  <c:v>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7.1081144012156381</c:v>
                </c:pt>
                <c:pt idx="1">
                  <c:v>6.7810792923523708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6.1467740730428169</c:v>
                </c:pt>
                <c:pt idx="1">
                  <c:v>5.550879590964457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6.4459134453839084</c:v>
                </c:pt>
                <c:pt idx="1">
                  <c:v>6.3296784792184546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5.2615347443892446</c:v>
                </c:pt>
                <c:pt idx="1">
                  <c:v>4.5602978005474153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5.6015738452873798</c:v>
                </c:pt>
                <c:pt idx="1">
                  <c:v>5.603231086175847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4.8535018421790221</c:v>
                </c:pt>
                <c:pt idx="1">
                  <c:v>5.5091623249028938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5.811041734857163</c:v>
                </c:pt>
                <c:pt idx="1">
                  <c:v>5.8830663063052899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5.573598756467347</c:v>
                </c:pt>
                <c:pt idx="1">
                  <c:v>4.8360430829778647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8.1243669875846845</c:v>
                </c:pt>
                <c:pt idx="1">
                  <c:v>7.6641944418276999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7.8103708803833589</c:v>
                </c:pt>
                <c:pt idx="1">
                  <c:v>7.1301665922176518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28</c:v>
                </c:pt>
                <c:pt idx="2">
                  <c:v>3</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6.5193502046574849</c:v>
                </c:pt>
                <c:pt idx="1">
                  <c:v>5.4888318723222884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5.6543324236864656</c:v>
                </c:pt>
                <c:pt idx="1">
                  <c:v>4.8230955111891056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7.9944856917651448</c:v>
                </c:pt>
                <c:pt idx="1">
                  <c:v>7.8654920762008036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5.2767307420610194</c:v>
                </c:pt>
                <c:pt idx="1">
                  <c:v>4.7894931885291943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5.012381861890189</c:v>
                </c:pt>
                <c:pt idx="1">
                  <c:v>3.6570441806300842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7.1258325838038044</c:v>
                </c:pt>
                <c:pt idx="1">
                  <c:v>7.328901369319702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6.6690139766526162</c:v>
                </c:pt>
                <c:pt idx="1">
                  <c:v>6.0005981712095204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4.8001315625735774</c:v>
                </c:pt>
                <c:pt idx="1">
                  <c:v>4.3644949102834287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2.221616385547649</c:v>
                </c:pt>
                <c:pt idx="1">
                  <c:v>2.3733730049023269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1.8391577419481671</c:v>
                </c:pt>
                <c:pt idx="1">
                  <c:v>1.7493767061823531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5.7304088035985554</c:v>
                </c:pt>
                <c:pt idx="1">
                  <c:v>5.0401544405749963</c:v>
                </c:pt>
                <c:pt idx="2">
                  <c:v>4.7894931885291943</c:v>
                </c:pt>
                <c:pt idx="3">
                  <c:v>1.7493767061823531</c:v>
                </c:pt>
                <c:pt idx="4">
                  <c:v>4.8230955111891056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7.0839385332613949</c:v>
                </c:pt>
                <c:pt idx="1">
                  <c:v>6.1382278754366961</c:v>
                </c:pt>
                <c:pt idx="2">
                  <c:v>5.8746872241711792</c:v>
                </c:pt>
                <c:pt idx="3">
                  <c:v>2.514172421682729</c:v>
                </c:pt>
                <c:pt idx="4">
                  <c:v>5.5074133957026294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1.0742863222001471</c:v>
                </c:pt>
                <c:pt idx="1">
                  <c:v>1.147301191015573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4.2770674631113748</c:v>
                </c:pt>
                <c:pt idx="1">
                  <c:v>4.1966136759625998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6.5281829333391794</c:v>
                </c:pt>
                <c:pt idx="1">
                  <c:v>5.7906613571021159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3.7161594011523009</c:v>
                </c:pt>
                <c:pt idx="1">
                  <c:v>3.8470811981316229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5.2116847094888437</c:v>
                </c:pt>
                <c:pt idx="1">
                  <c:v>4.770496041768757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8.0959617624318376</c:v>
                </c:pt>
                <c:pt idx="1">
                  <c:v>7.8742334336046964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8.1418641576577571</c:v>
                </c:pt>
                <c:pt idx="1">
                  <c:v>7.7242391309172831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6.9952619368770428</c:v>
                </c:pt>
                <c:pt idx="1">
                  <c:v>6.4573265849636297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2.2113004122422679</c:v>
                </c:pt>
                <c:pt idx="1">
                  <c:v>2.1921572239306268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2.3733730049023269</c:v>
                </c:pt>
                <c:pt idx="1">
                  <c:v>6.0005981712095204</c:v>
                </c:pt>
                <c:pt idx="2">
                  <c:v>8.5642696576211943</c:v>
                </c:pt>
                <c:pt idx="3">
                  <c:v>4.3644949102834287</c:v>
                </c:pt>
                <c:pt idx="4">
                  <c:v>4.5602978005474153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2.166042399085196</c:v>
                </c:pt>
                <c:pt idx="1">
                  <c:v>5.8741745222869772</c:v>
                </c:pt>
                <c:pt idx="2">
                  <c:v>8.4670156143273303</c:v>
                </c:pt>
                <c:pt idx="3">
                  <c:v>4.370294794937192</c:v>
                </c:pt>
                <c:pt idx="4">
                  <c:v>4.6103644907806016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6572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RXX | Surrey and Borders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79297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RXX | Surrey and Borders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73687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RXX | Surrey and Borders Partnership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Surrey and Borders Partnership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47586056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5676866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18198862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20448507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Surrey and Borders Partnership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with other areas of life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kumimoji="0" lang="en-GB" sz="1200" b="0" i="0" u="none" strike="noStrike" kern="1200" cap="none" spc="0" normalizeH="0" baseline="0" noProof="0">
                <a:ln>
                  <a:noFill/>
                </a:ln>
                <a:solidFill>
                  <a:prstClr val="black"/>
                </a:solidFill>
                <a:effectLst/>
                <a:uLnTx/>
                <a:uFillTx/>
                <a:latin typeface="Arial"/>
                <a:ea typeface="+mj-ea"/>
                <a:cs typeface="+mj-cs"/>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Psychological therapies: </a:t>
            </a:r>
            <a:r>
              <a:rPr lang="en-GB" sz="1200" b="0">
                <a:solidFill>
                  <a:prstClr val="black"/>
                </a:solidFill>
                <a:latin typeface="Arial"/>
              </a:rPr>
              <a:t>service users having enough privacy to talk comfortably during therapies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joining a group or taking part in an activity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repeating their mental health history to staff</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lang="en-GB" sz="1200" b="0" noProof="0">
                <a:solidFill>
                  <a:prstClr val="black"/>
                </a:solidFill>
                <a:latin typeface="Arial"/>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financial advice or benefits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what will happen if they stop taking medication being discussed with service users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0129077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6090515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338243410"/>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862318699"/>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18549461"/>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83118898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6466602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274114237"/>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553877908"/>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387587507"/>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86104031"/>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611016645"/>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3671633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1236923466"/>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36169154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911145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606637494"/>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242401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84962299"/>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35848977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38819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888845575"/>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342313927"/>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813916278"/>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2161751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55544713"/>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0422871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077643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772821599"/>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214682838"/>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03729842"/>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871412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31477288"/>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0335191"/>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8175635"/>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29656098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33408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13477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59719973"/>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048062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475240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927942512"/>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791700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71431328"/>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426143060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515723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537347940"/>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2962902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322095693"/>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05451539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344969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667872389"/>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908662614"/>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484158627"/>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901182386"/>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772680736"/>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89740733"/>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434551394"/>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007032347"/>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0142938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894167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745904692"/>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44288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698563400"/>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37089375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915906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15698793"/>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333600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306243377"/>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1108070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224854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06045973"/>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09554445"/>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1925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438747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774829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97011167"/>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090768659"/>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4481560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312487748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3955171762"/>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41740444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16965764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58045084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58305719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15861504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7438473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140146175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18570015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40616955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9186749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100578751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148157474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21765376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16825361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350190055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18916675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32774385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27040187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347972702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18268370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32101940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20768707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28720241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15701746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26062683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41265585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11941941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30503906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264454848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313894048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19253676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10316954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244833554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40787206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3629865827"/>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33246872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412937853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333994857"/>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39777658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2690591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308962198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1602541322"/>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34459837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16403318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82966113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3634274608"/>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42651982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14011546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226173067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7517770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21926981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16427662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248878560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88140213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6020184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7179209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4092354732"/>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5770663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14991829"/>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Thinking about the last time you contacted this person or team,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Has your NHS mental health team asked if you need support to access your care and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9674509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Was the support offered appropriate for your mental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596838860"/>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4247758351"/>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264597608"/>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53454860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399889122"/>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24</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54006605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15849824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24273</TotalTime>
  <Words>9191</Words>
  <Application>Microsoft Office PowerPoint</Application>
  <PresentationFormat>Widescreen</PresentationFormat>
  <Paragraphs>1079</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Surrey and Borders Partnership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2025-03-06T12:21:28Z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